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7" r:id="rId2"/>
    <p:sldId id="258" r:id="rId3"/>
    <p:sldId id="261" r:id="rId4"/>
    <p:sldId id="262" r:id="rId5"/>
    <p:sldId id="269" r:id="rId6"/>
    <p:sldId id="263" r:id="rId7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6395" autoAdjust="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842BC11-90CF-49FF-8D61-E8A8AAFE1BB6}" type="doc">
      <dgm:prSet loTypeId="urn:microsoft.com/office/officeart/2005/8/layout/default" loCatId="list" qsTypeId="urn:microsoft.com/office/officeart/2005/8/quickstyle/simple1" qsCatId="simple" csTypeId="urn:microsoft.com/office/officeart/2005/8/colors/colorful1" csCatId="colorful" phldr="1"/>
      <dgm:spPr/>
      <dgm:t>
        <a:bodyPr rtlCol="0"/>
        <a:lstStyle/>
        <a:p>
          <a:pPr rtl="0"/>
          <a:endParaRPr lang="en-US"/>
        </a:p>
      </dgm:t>
    </dgm:pt>
    <dgm:pt modelId="{0EFAF7DB-220E-474B-A306-B18848A2E64E}">
      <dgm:prSet phldrT="[Text]"/>
      <dgm:spPr>
        <a:solidFill>
          <a:schemeClr val="accent5">
            <a:lumMod val="50000"/>
          </a:schemeClr>
        </a:solidFill>
      </dgm:spPr>
      <dgm:t>
        <a:bodyPr rtlCol="0"/>
        <a:lstStyle/>
        <a:p>
          <a:pPr rtl="0"/>
          <a:r>
            <a:rPr lang="es-ES" noProof="0" dirty="0" smtClean="0"/>
            <a:t>Poca atracción a los libros</a:t>
          </a:r>
          <a:endParaRPr lang="es-ES" noProof="0" dirty="0"/>
        </a:p>
      </dgm:t>
    </dgm:pt>
    <dgm:pt modelId="{ADEA5C60-BA03-45CE-8AE4-87E8350E817F}" type="parTrans" cxnId="{E88E6FD0-5EE8-42CE-8AC4-D71962510EE7}">
      <dgm:prSet/>
      <dgm:spPr/>
      <dgm:t>
        <a:bodyPr rtlCol="0"/>
        <a:lstStyle/>
        <a:p>
          <a:pPr rtl="0"/>
          <a:endParaRPr lang="en-US"/>
        </a:p>
      </dgm:t>
    </dgm:pt>
    <dgm:pt modelId="{8655DB40-16AB-41AF-B7B9-C009642A6E8E}" type="sibTrans" cxnId="{E88E6FD0-5EE8-42CE-8AC4-D71962510EE7}">
      <dgm:prSet/>
      <dgm:spPr/>
      <dgm:t>
        <a:bodyPr rtlCol="0"/>
        <a:lstStyle/>
        <a:p>
          <a:pPr rtl="0"/>
          <a:endParaRPr lang="en-US"/>
        </a:p>
      </dgm:t>
    </dgm:pt>
    <dgm:pt modelId="{9CA7C66F-6CF9-4093-95BD-C861D9811AA0}">
      <dgm:prSet phldrT="[Text]"/>
      <dgm:spPr>
        <a:solidFill>
          <a:schemeClr val="accent3">
            <a:lumMod val="50000"/>
          </a:schemeClr>
        </a:solidFill>
      </dgm:spPr>
      <dgm:t>
        <a:bodyPr rtlCol="0"/>
        <a:lstStyle/>
        <a:p>
          <a:pPr rtl="0"/>
          <a:r>
            <a:rPr lang="es-ES" noProof="0" dirty="0" smtClean="0"/>
            <a:t>Enseñanza Tradicional</a:t>
          </a:r>
          <a:endParaRPr lang="es-ES" noProof="0" dirty="0"/>
        </a:p>
      </dgm:t>
      <dgm:extLst>
        <a:ext uri="{E40237B7-FDA0-4F09-8148-C483321AD2D9}">
          <dgm14:cNvPr xmlns:dgm14="http://schemas.microsoft.com/office/drawing/2010/diagram" id="0" name="" descr="Basic Block List" title="SmartArt"/>
        </a:ext>
      </dgm:extLst>
    </dgm:pt>
    <dgm:pt modelId="{5C383048-3A83-419C-82E9-AA46D2B4FFD3}" type="parTrans" cxnId="{1A254136-9EEE-43D0-BC71-1289B085104A}">
      <dgm:prSet/>
      <dgm:spPr/>
      <dgm:t>
        <a:bodyPr rtlCol="0"/>
        <a:lstStyle/>
        <a:p>
          <a:pPr rtl="0"/>
          <a:endParaRPr lang="en-US"/>
        </a:p>
      </dgm:t>
    </dgm:pt>
    <dgm:pt modelId="{9AC506A7-F034-46F5-B26F-46FD22856FB4}" type="sibTrans" cxnId="{1A254136-9EEE-43D0-BC71-1289B085104A}">
      <dgm:prSet/>
      <dgm:spPr/>
      <dgm:t>
        <a:bodyPr rtlCol="0"/>
        <a:lstStyle/>
        <a:p>
          <a:pPr rtl="0"/>
          <a:endParaRPr lang="en-US"/>
        </a:p>
      </dgm:t>
    </dgm:pt>
    <dgm:pt modelId="{8AEC6483-23EF-4414-8E2A-6A005181899E}">
      <dgm:prSet phldrT="[Text]"/>
      <dgm:spPr/>
      <dgm:t>
        <a:bodyPr rtlCol="0"/>
        <a:lstStyle/>
        <a:p>
          <a:pPr rtl="0"/>
          <a:r>
            <a:rPr lang="es-ES" noProof="0" dirty="0" smtClean="0"/>
            <a:t>Desinterés </a:t>
          </a:r>
          <a:endParaRPr lang="es-ES" noProof="0" dirty="0"/>
        </a:p>
      </dgm:t>
    </dgm:pt>
    <dgm:pt modelId="{526DBE94-00A7-461E-AF61-51DFFA468BD0}" type="parTrans" cxnId="{976405B9-79B8-494E-A105-801AB128A327}">
      <dgm:prSet/>
      <dgm:spPr/>
      <dgm:t>
        <a:bodyPr rtlCol="0"/>
        <a:lstStyle/>
        <a:p>
          <a:pPr rtl="0"/>
          <a:endParaRPr lang="en-US"/>
        </a:p>
      </dgm:t>
    </dgm:pt>
    <dgm:pt modelId="{C81D2561-AE20-4589-919A-5479573342B0}" type="sibTrans" cxnId="{976405B9-79B8-494E-A105-801AB128A327}">
      <dgm:prSet/>
      <dgm:spPr/>
      <dgm:t>
        <a:bodyPr rtlCol="0"/>
        <a:lstStyle/>
        <a:p>
          <a:pPr rtl="0"/>
          <a:endParaRPr lang="en-US"/>
        </a:p>
      </dgm:t>
    </dgm:pt>
    <dgm:pt modelId="{068CCA7D-1404-4068-AB93-6968EFC37502}" type="pres">
      <dgm:prSet presAssocID="{B842BC11-90CF-49FF-8D61-E8A8AAFE1BB6}" presName="diagram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s-ES"/>
        </a:p>
      </dgm:t>
    </dgm:pt>
    <dgm:pt modelId="{EAA4FAF7-2B1B-440D-AB04-52061A8327A8}" type="pres">
      <dgm:prSet presAssocID="{0EFAF7DB-220E-474B-A306-B18848A2E64E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86C629E-FD24-4979-AD6C-FF765663342C}" type="pres">
      <dgm:prSet presAssocID="{8655DB40-16AB-41AF-B7B9-C009642A6E8E}" presName="sibTrans" presStyleCnt="0"/>
      <dgm:spPr/>
    </dgm:pt>
    <dgm:pt modelId="{C593AB34-4B84-4F47-A09D-1663F9F71AFC}" type="pres">
      <dgm:prSet presAssocID="{9CA7C66F-6CF9-4093-95BD-C861D9811AA0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5AD6466A-5AEB-4BDD-BDCC-43ADA92E714A}" type="pres">
      <dgm:prSet presAssocID="{9AC506A7-F034-46F5-B26F-46FD22856FB4}" presName="sibTrans" presStyleCnt="0"/>
      <dgm:spPr/>
    </dgm:pt>
    <dgm:pt modelId="{917D3CD9-BA5B-404E-931F-223BF970C99B}" type="pres">
      <dgm:prSet presAssocID="{8AEC6483-23EF-4414-8E2A-6A005181899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</dgm:ptLst>
  <dgm:cxnLst>
    <dgm:cxn modelId="{976405B9-79B8-494E-A105-801AB128A327}" srcId="{B842BC11-90CF-49FF-8D61-E8A8AAFE1BB6}" destId="{8AEC6483-23EF-4414-8E2A-6A005181899E}" srcOrd="2" destOrd="0" parTransId="{526DBE94-00A7-461E-AF61-51DFFA468BD0}" sibTransId="{C81D2561-AE20-4589-919A-5479573342B0}"/>
    <dgm:cxn modelId="{E88E6FD0-5EE8-42CE-8AC4-D71962510EE7}" srcId="{B842BC11-90CF-49FF-8D61-E8A8AAFE1BB6}" destId="{0EFAF7DB-220E-474B-A306-B18848A2E64E}" srcOrd="0" destOrd="0" parTransId="{ADEA5C60-BA03-45CE-8AE4-87E8350E817F}" sibTransId="{8655DB40-16AB-41AF-B7B9-C009642A6E8E}"/>
    <dgm:cxn modelId="{98E9781F-6C85-4C8B-A8C8-ACC68D56FD26}" type="presOf" srcId="{0EFAF7DB-220E-474B-A306-B18848A2E64E}" destId="{EAA4FAF7-2B1B-440D-AB04-52061A8327A8}" srcOrd="0" destOrd="0" presId="urn:microsoft.com/office/officeart/2005/8/layout/default"/>
    <dgm:cxn modelId="{C2739289-C7F5-4C2B-8002-E64A84A3CCF1}" type="presOf" srcId="{9CA7C66F-6CF9-4093-95BD-C861D9811AA0}" destId="{C593AB34-4B84-4F47-A09D-1663F9F71AFC}" srcOrd="0" destOrd="0" presId="urn:microsoft.com/office/officeart/2005/8/layout/default"/>
    <dgm:cxn modelId="{4B3A68AC-F7E0-44C7-B1C8-7CD80B465A26}" type="presOf" srcId="{8AEC6483-23EF-4414-8E2A-6A005181899E}" destId="{917D3CD9-BA5B-404E-931F-223BF970C99B}" srcOrd="0" destOrd="0" presId="urn:microsoft.com/office/officeart/2005/8/layout/default"/>
    <dgm:cxn modelId="{1A254136-9EEE-43D0-BC71-1289B085104A}" srcId="{B842BC11-90CF-49FF-8D61-E8A8AAFE1BB6}" destId="{9CA7C66F-6CF9-4093-95BD-C861D9811AA0}" srcOrd="1" destOrd="0" parTransId="{5C383048-3A83-419C-82E9-AA46D2B4FFD3}" sibTransId="{9AC506A7-F034-46F5-B26F-46FD22856FB4}"/>
    <dgm:cxn modelId="{7095E1F8-4EDE-4430-B07D-B7175589A733}" type="presOf" srcId="{B842BC11-90CF-49FF-8D61-E8A8AAFE1BB6}" destId="{068CCA7D-1404-4068-AB93-6968EFC37502}" srcOrd="0" destOrd="0" presId="urn:microsoft.com/office/officeart/2005/8/layout/default"/>
    <dgm:cxn modelId="{BC5FF21A-43E7-485A-B596-C5AADF327B05}" type="presParOf" srcId="{068CCA7D-1404-4068-AB93-6968EFC37502}" destId="{EAA4FAF7-2B1B-440D-AB04-52061A8327A8}" srcOrd="0" destOrd="0" presId="urn:microsoft.com/office/officeart/2005/8/layout/default"/>
    <dgm:cxn modelId="{7DBDEB3C-0922-4C11-B032-8800766EAAC7}" type="presParOf" srcId="{068CCA7D-1404-4068-AB93-6968EFC37502}" destId="{D86C629E-FD24-4979-AD6C-FF765663342C}" srcOrd="1" destOrd="0" presId="urn:microsoft.com/office/officeart/2005/8/layout/default"/>
    <dgm:cxn modelId="{613FE1F9-EF48-4B26-8AF0-FACA67BF29EB}" type="presParOf" srcId="{068CCA7D-1404-4068-AB93-6968EFC37502}" destId="{C593AB34-4B84-4F47-A09D-1663F9F71AFC}" srcOrd="2" destOrd="0" presId="urn:microsoft.com/office/officeart/2005/8/layout/default"/>
    <dgm:cxn modelId="{40AAE183-EE4F-4AB0-9437-11D5128906F3}" type="presParOf" srcId="{068CCA7D-1404-4068-AB93-6968EFC37502}" destId="{5AD6466A-5AEB-4BDD-BDCC-43ADA92E714A}" srcOrd="3" destOrd="0" presId="urn:microsoft.com/office/officeart/2005/8/layout/default"/>
    <dgm:cxn modelId="{0859D5FC-F1F1-41ED-AFE7-9ED996860B28}" type="presParOf" srcId="{068CCA7D-1404-4068-AB93-6968EFC37502}" destId="{917D3CD9-BA5B-404E-931F-223BF970C99B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A4FAF7-2B1B-440D-AB04-52061A8327A8}">
      <dsp:nvSpPr>
        <dsp:cNvPr id="0" name=""/>
        <dsp:cNvSpPr/>
      </dsp:nvSpPr>
      <dsp:spPr>
        <a:xfrm>
          <a:off x="336751" y="1727"/>
          <a:ext cx="3728769" cy="2237261"/>
        </a:xfrm>
        <a:prstGeom prst="rect">
          <a:avLst/>
        </a:prstGeom>
        <a:solidFill>
          <a:schemeClr val="accent5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600" kern="1200" noProof="0" dirty="0" smtClean="0"/>
            <a:t>Poca atracción a los libros</a:t>
          </a:r>
          <a:endParaRPr lang="es-ES" sz="3600" kern="1200" noProof="0" dirty="0"/>
        </a:p>
      </dsp:txBody>
      <dsp:txXfrm>
        <a:off x="336751" y="1727"/>
        <a:ext cx="3728769" cy="2237261"/>
      </dsp:txXfrm>
    </dsp:sp>
    <dsp:sp modelId="{C593AB34-4B84-4F47-A09D-1663F9F71AFC}">
      <dsp:nvSpPr>
        <dsp:cNvPr id="0" name=""/>
        <dsp:cNvSpPr/>
      </dsp:nvSpPr>
      <dsp:spPr>
        <a:xfrm>
          <a:off x="4438398" y="1727"/>
          <a:ext cx="3728769" cy="2237261"/>
        </a:xfrm>
        <a:prstGeom prst="rect">
          <a:avLst/>
        </a:prstGeom>
        <a:solidFill>
          <a:schemeClr val="accent3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600" kern="1200" noProof="0" dirty="0" smtClean="0"/>
            <a:t>Enseñanza Tradicional</a:t>
          </a:r>
          <a:endParaRPr lang="es-ES" sz="3600" kern="1200" noProof="0" dirty="0"/>
        </a:p>
      </dsp:txBody>
      <dsp:txXfrm>
        <a:off x="4438398" y="1727"/>
        <a:ext cx="3728769" cy="2237261"/>
      </dsp:txXfrm>
    </dsp:sp>
    <dsp:sp modelId="{917D3CD9-BA5B-404E-931F-223BF970C99B}">
      <dsp:nvSpPr>
        <dsp:cNvPr id="0" name=""/>
        <dsp:cNvSpPr/>
      </dsp:nvSpPr>
      <dsp:spPr>
        <a:xfrm>
          <a:off x="2387575" y="2611866"/>
          <a:ext cx="3728769" cy="223726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rtlCol="0" anchor="ctr" anchorCtr="0">
          <a:noAutofit/>
        </a:bodyPr>
        <a:lstStyle/>
        <a:p>
          <a:pPr lvl="0" algn="ctr" defTabSz="1600200" rtl="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3600" kern="1200" noProof="0" dirty="0" smtClean="0"/>
            <a:t>Desinterés </a:t>
          </a:r>
          <a:endParaRPr lang="es-ES" sz="3600" kern="1200" noProof="0" dirty="0"/>
        </a:p>
      </dsp:txBody>
      <dsp:txXfrm>
        <a:off x="2387575" y="2611866"/>
        <a:ext cx="3728769" cy="22372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558A6B77-4CD0-4837-888F-5450ED07382F}" type="datetime1">
              <a:rPr lang="es-ES" smtClean="0"/>
              <a:t>14/06/2017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57E03411-58E2-43FD-AE1D-AD77DFF8CB20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EFBF568D-E0C5-4F7A-80C1-F7598EC89943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 smtClean="0"/>
              <a:t>Haga clic para modificar el estilo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C8DC57A8-AE18-4654-B6AF-04B3577165BE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C57A8-AE18-4654-B6AF-04B3577165BE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592708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C57A8-AE18-4654-B6AF-04B3577165BE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6798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C57A8-AE18-4654-B6AF-04B3577165BE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150105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C57A8-AE18-4654-B6AF-04B3577165BE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86657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8DC57A8-AE18-4654-B6AF-04B3577165BE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59583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rtlCol="0" anchor="b">
            <a:noAutofit/>
          </a:bodyPr>
          <a:lstStyle>
            <a:lvl1pPr algn="l" rtl="0">
              <a:defRPr sz="48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/>
            </a:lvl1pPr>
            <a:lvl2pPr marL="457200" indent="0" algn="ctr" rtl="0">
              <a:buNone/>
              <a:defRPr sz="2000"/>
            </a:lvl2pPr>
            <a:lvl3pPr marL="914400" indent="0" algn="ctr" rtl="0">
              <a:buNone/>
              <a:defRPr sz="1800"/>
            </a:lvl3pPr>
            <a:lvl4pPr marL="1371600" indent="0" algn="ctr" rtl="0">
              <a:buNone/>
              <a:defRPr sz="1600"/>
            </a:lvl4pPr>
            <a:lvl5pPr marL="1828800" indent="0" algn="ctr" rtl="0">
              <a:buNone/>
              <a:defRPr sz="1600"/>
            </a:lvl5pPr>
            <a:lvl6pPr marL="2286000" indent="0" algn="ctr" rtl="0">
              <a:buNone/>
              <a:defRPr sz="1600"/>
            </a:lvl6pPr>
            <a:lvl7pPr marL="2743200" indent="0" algn="ctr" rtl="0">
              <a:buNone/>
              <a:defRPr sz="1600"/>
            </a:lvl7pPr>
            <a:lvl8pPr marL="3200400" indent="0" algn="ctr" rtl="0">
              <a:buNone/>
              <a:defRPr sz="1600"/>
            </a:lvl8pPr>
            <a:lvl9pPr marL="3657600" indent="0" algn="ctr" rtl="0">
              <a:buNone/>
              <a:defRPr sz="1600"/>
            </a:lvl9pPr>
          </a:lstStyle>
          <a:p>
            <a:r>
              <a:rPr lang="es-ES" noProof="0" smtClean="0"/>
              <a:t>Haga clic para editar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imágenes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 rtlCol="0">
            <a:noAutofit/>
          </a:bodyPr>
          <a:lstStyle>
            <a:lvl1pPr algn="l" rtl="0">
              <a:defRPr sz="22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84" name="Grupo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6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7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8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9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0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1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2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3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4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5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6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97" name="Marcador de posición de imagen 33" descr="Marcador de posición vacío para agregar una imagen. Haga clic en el marcador de posición y seleccione la imagen que desee agregar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grpSp>
        <p:nvGrpSpPr>
          <p:cNvPr id="98" name="Grupo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0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1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2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3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4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5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6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7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8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9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0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111" name="Marcador de posición de imagen 33" descr="Marcador de posición vacío para agregar una imagen. Haga clic en el marcador de posición y seleccione la imagen que desee agregar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grpSp>
        <p:nvGrpSpPr>
          <p:cNvPr id="112" name="Grupo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4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5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6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7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8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9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0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1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2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3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4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125" name="Marcador de posición de imagen 33" descr="Marcador de posición vacío para agregar una imagen. Haga clic en el marcador de posición y seleccione la imagen que desee agregar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126" name="Marcador de posición de texto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rtlCol="0" anchor="t" anchorCtr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7" name="Marcador de posición de pie de págin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fech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629BEB8-9E7D-46F8-9D38-0DF867B65F6C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rtlCol="0" anchor="b">
            <a:normAutofit/>
          </a:bodyPr>
          <a:lstStyle>
            <a:lvl1pPr algn="l" rtl="0"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2000"/>
            </a:lvl6pPr>
            <a:lvl7pPr algn="l" rtl="0">
              <a:defRPr sz="2000"/>
            </a:lvl7pPr>
            <a:lvl8pPr algn="l" rtl="0">
              <a:defRPr sz="2000"/>
            </a:lvl8pPr>
            <a:lvl9pPr algn="l" rtl="0">
              <a:defRPr sz="2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 rtlCol="0"/>
          <a:lstStyle>
            <a:lvl1pPr algn="l" rtl="0">
              <a:defRPr/>
            </a:lvl1pPr>
          </a:lstStyle>
          <a:p>
            <a:pPr rtl="0"/>
            <a:fld id="{022B156B-59AE-415F-B24B-8756D48BB977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 rtlCol="0"/>
          <a:lstStyle>
            <a:lvl1pPr>
              <a:defRPr/>
            </a:lvl1pPr>
          </a:lstStyle>
          <a:p>
            <a:fld id="{8C5E9C56-EA05-4307-85E4-BF6C05199383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rtlCol="0" anchor="b">
            <a:normAutofit/>
          </a:bodyPr>
          <a:lstStyle>
            <a:lvl1pPr algn="l" rtl="0">
              <a:defRPr sz="36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8" name="Grupo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orma libre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" name="Forma libre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grpSp>
          <p:nvGrpSpPr>
            <p:cNvPr id="11" name="Grupo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orma libre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 dirty="0"/>
              </a:p>
            </p:txBody>
          </p:sp>
          <p:sp>
            <p:nvSpPr>
              <p:cNvPr id="21" name="Forma libre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rtl="0"/>
                <a:endParaRPr lang="es-ES" noProof="0" dirty="0"/>
              </a:p>
            </p:txBody>
          </p:sp>
        </p:grpSp>
        <p:sp>
          <p:nvSpPr>
            <p:cNvPr id="12" name="Forma libre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3" name="Forma libre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4" name="Forma libre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5" name="Forma libre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7" name="Forma libre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8" name="Forma libre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9" name="Forma libre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" name="Marcador de posición de imagen 2" descr="Marcador de posición vacío para agregar una imagen. Haga clic en el marcador de posición y seleccione la imagen que desee agregar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l" rtl="0">
              <a:buNone/>
              <a:defRPr sz="32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 rtlCol="0">
            <a:normAutofit/>
          </a:bodyPr>
          <a:lstStyle>
            <a:lvl1pPr marL="0" indent="0" algn="l" rtl="0">
              <a:buNone/>
              <a:defRPr sz="18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A5E4B513-C016-45E9-9D12-97C0FE834FFB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C08D2A3-9C84-40EA-B90D-CE0CB003F11C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 rtlCol="0"/>
          <a:lstStyle>
            <a:lvl1pPr>
              <a:lnSpc>
                <a:spcPct val="100000"/>
              </a:lnSpc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D3FC754-5105-4120-96BF-E066A80C9168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B84E01D-FE59-4730-AF0E-FE450E404B97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rtlCol="0" anchor="b">
            <a:normAutofit/>
          </a:bodyPr>
          <a:lstStyle>
            <a:lvl1pPr algn="l" rtl="0">
              <a:defRPr sz="4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 rtlCol="0"/>
          <a:lstStyle>
            <a:lvl1pPr marL="0" indent="0" algn="l" rtl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l" rtl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8A6A526C-96C5-4D92-AB97-D8ADC29D42FE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rtlCol="0" anchor="b"/>
          <a:lstStyle>
            <a:lvl1pPr marL="0" indent="0" algn="l" rtl="0">
              <a:spcBef>
                <a:spcPts val="0"/>
              </a:spcBef>
              <a:buNone/>
              <a:defRPr sz="2400" b="1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 rtlCol="0"/>
          <a:lstStyle/>
          <a:p>
            <a:pPr lvl="0" rtl="0"/>
            <a:r>
              <a:rPr lang="es-ES" noProof="0" smtClean="0"/>
              <a:t>Editar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9D8706A-82CB-4CEF-A1F3-DFFE07174E7B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A8843A6-40B9-4C41-B2F4-377E2A54BFAD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3ECB6EA-8F6B-4084-8E83-2F4BA16ACF8E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imágenes con ley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9" name="Grupo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1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2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3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4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5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6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7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8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9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0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1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6" name="Marcador de posición de imagen 33" descr="Marcador de posición vacío para agregar una imagen. Haga clic en el marcador de posición y seleccione la imagen que desee agregar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39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grpSp>
        <p:nvGrpSpPr>
          <p:cNvPr id="22" name="Grupo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4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5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6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7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8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29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0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1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2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3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34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37" name="Marcador de posición de imagen 33" descr="Marcador de posición vacío para agregar una imagen. Haga clic en el marcador de posición y seleccione la imagen que desee agregar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40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7" name="Marcador de posición de pie de págin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fech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1F7458E2-43B4-47F5-9309-6BEE53513121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es imágenes con leyend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grpSp>
        <p:nvGrpSpPr>
          <p:cNvPr id="52" name="Grupo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4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5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6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7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8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59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60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61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62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63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64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9" name="Marcador de posición de imagen 33" descr="Marcador de posición vacío para agregar una imagen. Haga clic en el marcador de posición y seleccione la imagen que desee agregar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81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grpSp>
        <p:nvGrpSpPr>
          <p:cNvPr id="84" name="Grupo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6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7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8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89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0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1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2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3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4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5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6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78" name="Marcador de posición de imagen 33" descr="Marcador de posición vacío para agregar una imagen. Haga clic en el marcador de posición y seleccione la imagen que desee agregar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82" name="Marcador de posición de texto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grpSp>
        <p:nvGrpSpPr>
          <p:cNvPr id="97" name="Grupo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orma libre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99" name="Forma libre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0" name="Forma libre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1" name="Forma libre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2" name="Forma libre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3" name="Forma libre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4" name="Forma libre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5" name="Forma libre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6" name="Forma libre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7" name="Forma libre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8" name="Forma libre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  <p:sp>
          <p:nvSpPr>
            <p:cNvPr id="109" name="Forma libre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s-ES" noProof="0" dirty="0"/>
            </a:p>
          </p:txBody>
        </p:sp>
      </p:grpSp>
      <p:sp>
        <p:nvSpPr>
          <p:cNvPr id="80" name="Marcador de posición de imagen 33" descr="Marcador de posición vacío para agregar una imagen. Haga clic en el marcador de posición y seleccione la imagen que desee agregar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 rtlCol="0"/>
          <a:lstStyle>
            <a:lvl1pPr marL="0" indent="0" algn="ctr" rtl="0">
              <a:buNone/>
              <a:defRPr/>
            </a:lvl1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83" name="Marcador de posición de texto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600"/>
              </a:spcBef>
              <a:buNone/>
              <a:defRPr sz="1600"/>
            </a:lvl1pPr>
            <a:lvl2pPr marL="457200" indent="0" algn="l" rtl="0">
              <a:buNone/>
              <a:defRPr sz="1400"/>
            </a:lvl2pPr>
            <a:lvl3pPr marL="914400" indent="0" algn="l" rtl="0">
              <a:buNone/>
              <a:defRPr sz="1200"/>
            </a:lvl3pPr>
            <a:lvl4pPr marL="1371600" indent="0" algn="l" rtl="0">
              <a:buNone/>
              <a:defRPr sz="1000"/>
            </a:lvl4pPr>
            <a:lvl5pPr marL="1828800" indent="0" algn="l" rtl="0">
              <a:buNone/>
              <a:defRPr sz="1000"/>
            </a:lvl5pPr>
            <a:lvl6pPr marL="2286000" indent="0" algn="l" rtl="0">
              <a:buNone/>
              <a:defRPr sz="1000"/>
            </a:lvl6pPr>
            <a:lvl7pPr marL="2743200" indent="0" algn="l" rtl="0">
              <a:buNone/>
              <a:defRPr sz="1000"/>
            </a:lvl7pPr>
            <a:lvl8pPr marL="3200400" indent="0" algn="l" rtl="0">
              <a:buNone/>
              <a:defRPr sz="1000"/>
            </a:lvl8pPr>
            <a:lvl9pPr marL="3657600" indent="0" algn="l" rtl="0">
              <a:buNone/>
              <a:defRPr sz="1000"/>
            </a:lvl9pPr>
          </a:lstStyle>
          <a:p>
            <a:pPr lvl="0" rtl="0"/>
            <a:r>
              <a:rPr lang="es-ES" noProof="0" smtClean="0"/>
              <a:t>Editar el estilo de texto del patrón</a:t>
            </a:r>
          </a:p>
        </p:txBody>
      </p:sp>
      <p:sp>
        <p:nvSpPr>
          <p:cNvPr id="8" name="Marcador de posición de número de diapositiva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022B156B-59AE-415F-B24B-8756D48BB977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7" name="Marcador de posición de pie de página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fecha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6F776D7C-62EF-4BA7-B64B-98976BFFC620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 smtClean="0"/>
              <a:t>Editar estilos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022B156B-59AE-415F-B24B-8756D48BB977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100">
                <a:solidFill>
                  <a:schemeClr val="tx1"/>
                </a:solidFill>
              </a:defRPr>
            </a:lvl1pPr>
          </a:lstStyle>
          <a:p>
            <a:fld id="{6DF62A26-CBD6-46C0-96AB-9CE431FD79E9}" type="datetime1">
              <a:rPr lang="es-ES" noProof="0" smtClean="0"/>
              <a:pPr/>
              <a:t>14/06/2017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Appnimalandia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265610" y="3733799"/>
            <a:ext cx="6858002" cy="1164771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dirty="0" smtClean="0"/>
              <a:t>Cristian Arias</a:t>
            </a:r>
          </a:p>
          <a:p>
            <a:pPr rtl="0"/>
            <a:r>
              <a:rPr lang="es-ES" dirty="0" smtClean="0"/>
              <a:t>Fainy Rosero</a:t>
            </a:r>
          </a:p>
          <a:p>
            <a:pPr rtl="0"/>
            <a:r>
              <a:rPr lang="es-ES" dirty="0" smtClean="0"/>
              <a:t>William Romero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783669" y="1672046"/>
            <a:ext cx="8274731" cy="3239589"/>
          </a:xfrm>
        </p:spPr>
        <p:txBody>
          <a:bodyPr rtlCol="0">
            <a:noAutofit/>
          </a:bodyPr>
          <a:lstStyle/>
          <a:p>
            <a:pPr algn="ctr" rtl="0"/>
            <a:r>
              <a:rPr lang="es-ES" sz="5400" dirty="0" smtClean="0"/>
              <a:t>“No es la tecnología la que va a cambiar la educación, sino la actitud”</a:t>
            </a:r>
            <a:endParaRPr lang="es-ES" sz="5400" dirty="0"/>
          </a:p>
        </p:txBody>
      </p:sp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algn="ctr" rtl="0"/>
            <a:r>
              <a:rPr lang="es-ES" sz="4400" dirty="0" smtClean="0"/>
              <a:t>Problema</a:t>
            </a:r>
            <a:endParaRPr lang="es-ES" sz="4400" dirty="0"/>
          </a:p>
        </p:txBody>
      </p:sp>
      <p:graphicFrame>
        <p:nvGraphicFramePr>
          <p:cNvPr id="9" name="Marcador de posición de contenido 8" descr="Lista de bloques básica en la que se muestran 6 grupos de cuadros con un color diferente cada uno, organizados de izquierda a derecha y de arriba a abajo por filas que contienen 2 cuadros cada una.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4160459303"/>
              </p:ext>
            </p:extLst>
          </p:nvPr>
        </p:nvGraphicFramePr>
        <p:xfrm>
          <a:off x="1528354" y="1524000"/>
          <a:ext cx="8503920" cy="4850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2469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ES" sz="4800" dirty="0" smtClean="0"/>
              <a:t>Solución</a:t>
            </a:r>
            <a:endParaRPr lang="es-ES" sz="4800" dirty="0"/>
          </a:p>
        </p:txBody>
      </p:sp>
      <p:pic>
        <p:nvPicPr>
          <p:cNvPr id="6" name="Marcador de posición de imagen 5"/>
          <p:cNvPicPr>
            <a:picLocks noGrp="1" noChangeAspect="1"/>
          </p:cNvPicPr>
          <p:nvPr>
            <p:ph type="pic"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87" r="1338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19715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2783" y="1939833"/>
            <a:ext cx="6996793" cy="4198076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3588202" y="966651"/>
            <a:ext cx="51859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4800" dirty="0" smtClean="0"/>
              <a:t>Resultados</a:t>
            </a:r>
            <a:endParaRPr lang="es-CO" sz="4800" dirty="0"/>
          </a:p>
        </p:txBody>
      </p:sp>
    </p:spTree>
    <p:extLst>
      <p:ext uri="{BB962C8B-B14F-4D97-AF65-F5344CB8AC3E}">
        <p14:creationId xmlns:p14="http://schemas.microsoft.com/office/powerpoint/2010/main" val="605195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625533" y="1972492"/>
            <a:ext cx="6858002" cy="1828800"/>
          </a:xfrm>
        </p:spPr>
        <p:txBody>
          <a:bodyPr rtlCol="0">
            <a:normAutofit/>
          </a:bodyPr>
          <a:lstStyle/>
          <a:p>
            <a:pPr algn="ctr" rtl="0">
              <a:lnSpc>
                <a:spcPct val="100000"/>
              </a:lnSpc>
            </a:pPr>
            <a:r>
              <a:rPr lang="es-ES" sz="4800" dirty="0" smtClean="0"/>
              <a:t>GRACIAS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180574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Ilustración de naturaleza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2663_TF03431377_TF03431377.potx" id="{173A8E5F-E093-4109-A5F4-14D2A0DC49D0}" vid="{EB6DDEBC-A3DA-4194-A0FB-2A77B1D3F949}"/>
    </a:ext>
  </a:extLst>
</a:theme>
</file>

<file path=ppt/theme/theme2.xml><?xml version="1.0" encoding="utf-8"?>
<a:theme xmlns:a="http://schemas.openxmlformats.org/drawingml/2006/main" name="Tema de Offic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naturaleza, diseño ilustrado con un paisaje (pantalla panorámica)</Template>
  <TotalTime>125</TotalTime>
  <Words>41</Words>
  <Application>Microsoft Office PowerPoint</Application>
  <PresentationFormat>Panorámica</PresentationFormat>
  <Paragraphs>17</Paragraphs>
  <Slides>6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9" baseType="lpstr">
      <vt:lpstr>Arial</vt:lpstr>
      <vt:lpstr>Segoe Print</vt:lpstr>
      <vt:lpstr>Ilustración de naturaleza 16x9</vt:lpstr>
      <vt:lpstr>Appnimalandia</vt:lpstr>
      <vt:lpstr>“No es la tecnología la que va a cambiar la educación, sino la actitud”</vt:lpstr>
      <vt:lpstr>Problema</vt:lpstr>
      <vt:lpstr>Solución</vt:lpstr>
      <vt:lpstr>Presentación de PowerPoint</vt:lpstr>
      <vt:lpstr>GRACIAS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Appnimalandia</dc:title>
  <dc:creator>catherine valencia</dc:creator>
  <cp:lastModifiedBy>catherine valencia</cp:lastModifiedBy>
  <cp:revision>7</cp:revision>
  <dcterms:created xsi:type="dcterms:W3CDTF">2017-06-10T14:32:22Z</dcterms:created>
  <dcterms:modified xsi:type="dcterms:W3CDTF">2017-06-14T17:42:20Z</dcterms:modified>
</cp:coreProperties>
</file>

<file path=docProps/thumbnail.jpeg>
</file>